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76" r:id="rId3"/>
    <p:sldId id="270" r:id="rId4"/>
    <p:sldId id="259" r:id="rId5"/>
    <p:sldId id="257" r:id="rId6"/>
    <p:sldId id="271" r:id="rId7"/>
    <p:sldId id="274" r:id="rId8"/>
    <p:sldId id="277" r:id="rId9"/>
    <p:sldId id="278" r:id="rId10"/>
    <p:sldId id="272" r:id="rId11"/>
    <p:sldId id="260" r:id="rId12"/>
    <p:sldId id="275" r:id="rId13"/>
    <p:sldId id="281" r:id="rId14"/>
    <p:sldId id="282" r:id="rId15"/>
    <p:sldId id="279" r:id="rId16"/>
    <p:sldId id="284" r:id="rId17"/>
    <p:sldId id="285" r:id="rId18"/>
    <p:sldId id="289" r:id="rId19"/>
    <p:sldId id="280" r:id="rId20"/>
    <p:sldId id="286" r:id="rId21"/>
    <p:sldId id="287" r:id="rId22"/>
    <p:sldId id="290" r:id="rId23"/>
    <p:sldId id="288" r:id="rId24"/>
    <p:sldId id="292" r:id="rId25"/>
    <p:sldId id="293" r:id="rId26"/>
    <p:sldId id="291" r:id="rId27"/>
    <p:sldId id="296" r:id="rId28"/>
    <p:sldId id="297" r:id="rId29"/>
    <p:sldId id="295" r:id="rId30"/>
    <p:sldId id="298" r:id="rId31"/>
    <p:sldId id="299" r:id="rId32"/>
    <p:sldId id="300" r:id="rId33"/>
    <p:sldId id="294" r:id="rId34"/>
    <p:sldId id="302" r:id="rId35"/>
    <p:sldId id="303" r:id="rId36"/>
    <p:sldId id="304" r:id="rId37"/>
    <p:sldId id="305" r:id="rId38"/>
    <p:sldId id="306" r:id="rId39"/>
    <p:sldId id="307" r:id="rId40"/>
    <p:sldId id="309" r:id="rId41"/>
    <p:sldId id="301" r:id="rId42"/>
    <p:sldId id="308" r:id="rId43"/>
    <p:sldId id="265" r:id="rId44"/>
    <p:sldId id="2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DEAAE-DE55-45A3-A4F7-3874E0140D3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D23657-D1E8-4B22-974B-8DC90813F51B}">
      <dgm:prSet phldrT="[Text]"/>
      <dgm:spPr/>
      <dgm:t>
        <a:bodyPr/>
        <a:lstStyle/>
        <a:p>
          <a:r>
            <a:rPr lang="en-US" dirty="0"/>
            <a:t>Step 1 </a:t>
          </a:r>
          <a:br>
            <a:rPr lang="en-US" dirty="0"/>
          </a:br>
          <a:r>
            <a:rPr lang="en-US" dirty="0" smtClean="0"/>
            <a:t>Learn Basics</a:t>
          </a:r>
          <a:endParaRPr lang="en-US" dirty="0"/>
        </a:p>
      </dgm:t>
    </dgm:pt>
    <dgm:pt modelId="{89EF0911-2234-42D0-AEF3-7FADAFD12999}" type="parTrans" cxnId="{99F95D8E-A851-4953-A3C5-9BF7753ED9FA}">
      <dgm:prSet/>
      <dgm:spPr/>
      <dgm:t>
        <a:bodyPr/>
        <a:lstStyle/>
        <a:p>
          <a:endParaRPr lang="en-US"/>
        </a:p>
      </dgm:t>
    </dgm:pt>
    <dgm:pt modelId="{529487B0-19AA-4AAC-8F83-CF2C113EB84D}" type="sibTrans" cxnId="{99F95D8E-A851-4953-A3C5-9BF7753ED9FA}">
      <dgm:prSet/>
      <dgm:spPr/>
      <dgm:t>
        <a:bodyPr/>
        <a:lstStyle/>
        <a:p>
          <a:endParaRPr lang="en-US"/>
        </a:p>
      </dgm:t>
    </dgm:pt>
    <dgm:pt modelId="{EF034794-D109-40B6-8FA2-8971C3123AB6}">
      <dgm:prSet phldrT="[Text]"/>
      <dgm:spPr/>
      <dgm:t>
        <a:bodyPr/>
        <a:lstStyle/>
        <a:p>
          <a:r>
            <a:rPr lang="en-US" dirty="0"/>
            <a:t>Step 2</a:t>
          </a:r>
          <a:br>
            <a:rPr lang="en-US" dirty="0"/>
          </a:br>
          <a:r>
            <a:rPr lang="en-US" dirty="0" smtClean="0"/>
            <a:t>Learning Work Flow</a:t>
          </a:r>
          <a:endParaRPr lang="en-US" dirty="0"/>
        </a:p>
      </dgm:t>
    </dgm:pt>
    <dgm:pt modelId="{64D09C75-3D44-4CEF-9459-5C91DB44A9EA}" type="parTrans" cxnId="{80FF73C0-9BCD-436E-A85B-D6D7D322462C}">
      <dgm:prSet/>
      <dgm:spPr/>
      <dgm:t>
        <a:bodyPr/>
        <a:lstStyle/>
        <a:p>
          <a:endParaRPr lang="en-US"/>
        </a:p>
      </dgm:t>
    </dgm:pt>
    <dgm:pt modelId="{CDDFC891-FC62-4131-A642-2D94388BCCE2}" type="sibTrans" cxnId="{80FF73C0-9BCD-436E-A85B-D6D7D322462C}">
      <dgm:prSet/>
      <dgm:spPr/>
      <dgm:t>
        <a:bodyPr/>
        <a:lstStyle/>
        <a:p>
          <a:endParaRPr lang="en-US"/>
        </a:p>
      </dgm:t>
    </dgm:pt>
    <dgm:pt modelId="{778AA374-0E17-4AEA-8EB6-0C342D57D8D8}">
      <dgm:prSet phldrT="[Text]"/>
      <dgm:spPr/>
      <dgm:t>
        <a:bodyPr/>
        <a:lstStyle/>
        <a:p>
          <a:r>
            <a:rPr lang="en-US" dirty="0"/>
            <a:t>Step 4</a:t>
          </a:r>
          <a:br>
            <a:rPr lang="en-US" dirty="0"/>
          </a:br>
          <a:r>
            <a:rPr lang="en-US" dirty="0" smtClean="0"/>
            <a:t>Set up a new </a:t>
          </a:r>
          <a:r>
            <a:rPr lang="en-US" dirty="0" smtClean="0"/>
            <a:t>Angular 2 Project with </a:t>
          </a:r>
          <a:r>
            <a:rPr lang="en-US" dirty="0" err="1" smtClean="0"/>
            <a:t>ASP.Net</a:t>
          </a:r>
          <a:r>
            <a:rPr lang="en-US" dirty="0" smtClean="0"/>
            <a:t> Core</a:t>
          </a:r>
          <a:endParaRPr lang="en-US" dirty="0"/>
        </a:p>
      </dgm:t>
    </dgm:pt>
    <dgm:pt modelId="{5E28F01D-9664-415C-A0CD-EBFDAB29426C}" type="parTrans" cxnId="{6F55886F-2AC8-4F4F-B328-821CB3A2117B}">
      <dgm:prSet/>
      <dgm:spPr/>
      <dgm:t>
        <a:bodyPr/>
        <a:lstStyle/>
        <a:p>
          <a:endParaRPr lang="en-US"/>
        </a:p>
      </dgm:t>
    </dgm:pt>
    <dgm:pt modelId="{1A604594-E883-4DA9-8A2A-16DFACE8640A}" type="sibTrans" cxnId="{6F55886F-2AC8-4F4F-B328-821CB3A2117B}">
      <dgm:prSet/>
      <dgm:spPr/>
      <dgm:t>
        <a:bodyPr/>
        <a:lstStyle/>
        <a:p>
          <a:endParaRPr lang="en-US"/>
        </a:p>
      </dgm:t>
    </dgm:pt>
    <dgm:pt modelId="{05F1A7D0-6E45-49DA-80B3-7FF4B8783E58}">
      <dgm:prSet phldrT="[Text]"/>
      <dgm:spPr/>
      <dgm:t>
        <a:bodyPr/>
        <a:lstStyle/>
        <a:p>
          <a:r>
            <a:rPr lang="en-US" dirty="0"/>
            <a:t>Step 5</a:t>
          </a:r>
          <a:br>
            <a:rPr lang="en-US" dirty="0"/>
          </a:br>
          <a:r>
            <a:rPr lang="en-US" dirty="0" smtClean="0"/>
            <a:t>Create a new </a:t>
          </a:r>
          <a:r>
            <a:rPr lang="en-US" dirty="0" smtClean="0"/>
            <a:t>Project with </a:t>
          </a:r>
          <a:r>
            <a:rPr lang="en-US" dirty="0" err="1" smtClean="0"/>
            <a:t>ASP.Net</a:t>
          </a:r>
          <a:r>
            <a:rPr lang="en-US" dirty="0" smtClean="0"/>
            <a:t> Core and Angular 2</a:t>
          </a:r>
          <a:endParaRPr lang="en-US" dirty="0"/>
        </a:p>
      </dgm:t>
    </dgm:pt>
    <dgm:pt modelId="{3ECE110E-B07E-4F19-B2DF-3E42E99B2E8D}" type="parTrans" cxnId="{33A927E1-3C94-4A92-8DB3-42886008240C}">
      <dgm:prSet/>
      <dgm:spPr/>
      <dgm:t>
        <a:bodyPr/>
        <a:lstStyle/>
        <a:p>
          <a:endParaRPr lang="en-US"/>
        </a:p>
      </dgm:t>
    </dgm:pt>
    <dgm:pt modelId="{47B1D0F3-117D-4CE7-9037-3F5A4995054A}" type="sibTrans" cxnId="{33A927E1-3C94-4A92-8DB3-42886008240C}">
      <dgm:prSet/>
      <dgm:spPr/>
      <dgm:t>
        <a:bodyPr/>
        <a:lstStyle/>
        <a:p>
          <a:endParaRPr lang="en-US"/>
        </a:p>
      </dgm:t>
    </dgm:pt>
    <dgm:pt modelId="{15E11DBD-E9B5-4BCF-A56C-7AAE26CE30DC}">
      <dgm:prSet phldrT="[Text]"/>
      <dgm:spPr/>
      <dgm:t>
        <a:bodyPr/>
        <a:lstStyle/>
        <a:p>
          <a:r>
            <a:rPr lang="en-US" dirty="0"/>
            <a:t>Step 3</a:t>
          </a:r>
          <a:br>
            <a:rPr lang="en-US" dirty="0"/>
          </a:br>
          <a:r>
            <a:rPr lang="en-US" dirty="0" smtClean="0"/>
            <a:t>Wrapping Things Up</a:t>
          </a:r>
          <a:endParaRPr lang="en-US" dirty="0"/>
        </a:p>
      </dgm:t>
    </dgm:pt>
    <dgm:pt modelId="{329BDEDB-415B-4AB3-B964-E819D0C56DBB}" type="sibTrans" cxnId="{5E0737F0-6DE4-4885-BC59-82E10D617E50}">
      <dgm:prSet/>
      <dgm:spPr/>
      <dgm:t>
        <a:bodyPr/>
        <a:lstStyle/>
        <a:p>
          <a:endParaRPr lang="en-US"/>
        </a:p>
      </dgm:t>
    </dgm:pt>
    <dgm:pt modelId="{B7B43D5B-12E9-44B1-B818-4B50F6AD3C0A}" type="parTrans" cxnId="{5E0737F0-6DE4-4885-BC59-82E10D617E50}">
      <dgm:prSet/>
      <dgm:spPr/>
      <dgm:t>
        <a:bodyPr/>
        <a:lstStyle/>
        <a:p>
          <a:endParaRPr lang="en-US"/>
        </a:p>
      </dgm:t>
    </dgm:pt>
    <dgm:pt modelId="{EB3CB291-E23A-4667-A32E-A640A76557A1}" type="pres">
      <dgm:prSet presAssocID="{41DDEAAE-DE55-45A3-A4F7-3874E0140D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035298-0CF7-4145-8EE2-24DBFEAF33BB}" type="pres">
      <dgm:prSet presAssocID="{E4D23657-D1E8-4B22-974B-8DC90813F51B}" presName="composite" presStyleCnt="0"/>
      <dgm:spPr/>
    </dgm:pt>
    <dgm:pt modelId="{21E1F518-1190-4883-914B-1FB66E6D3A63}" type="pres">
      <dgm:prSet presAssocID="{E4D23657-D1E8-4B22-974B-8DC90813F51B}" presName="LShape" presStyleLbl="alignNode1" presStyleIdx="0" presStyleCnt="9"/>
      <dgm:spPr/>
    </dgm:pt>
    <dgm:pt modelId="{80B372F1-8EF3-4532-ACC6-E65E1D63ACA2}" type="pres">
      <dgm:prSet presAssocID="{E4D23657-D1E8-4B22-974B-8DC90813F51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6139E-4627-4CCC-9299-5653D77ED24D}" type="pres">
      <dgm:prSet presAssocID="{E4D23657-D1E8-4B22-974B-8DC90813F51B}" presName="Triangle" presStyleLbl="alignNode1" presStyleIdx="1" presStyleCnt="9"/>
      <dgm:spPr/>
    </dgm:pt>
    <dgm:pt modelId="{780BC64D-2F67-498A-99F6-7EB28080D705}" type="pres">
      <dgm:prSet presAssocID="{529487B0-19AA-4AAC-8F83-CF2C113EB84D}" presName="sibTrans" presStyleCnt="0"/>
      <dgm:spPr/>
    </dgm:pt>
    <dgm:pt modelId="{68E230FA-2656-4C78-B827-58AFD214F445}" type="pres">
      <dgm:prSet presAssocID="{529487B0-19AA-4AAC-8F83-CF2C113EB84D}" presName="space" presStyleCnt="0"/>
      <dgm:spPr/>
    </dgm:pt>
    <dgm:pt modelId="{B07824BD-C1CB-4098-8E38-D3E1F721DF31}" type="pres">
      <dgm:prSet presAssocID="{EF034794-D109-40B6-8FA2-8971C3123AB6}" presName="composite" presStyleCnt="0"/>
      <dgm:spPr/>
    </dgm:pt>
    <dgm:pt modelId="{85769F8C-5820-4CB5-B01D-69A648973D8F}" type="pres">
      <dgm:prSet presAssocID="{EF034794-D109-40B6-8FA2-8971C3123AB6}" presName="LShape" presStyleLbl="alignNode1" presStyleIdx="2" presStyleCnt="9"/>
      <dgm:spPr/>
    </dgm:pt>
    <dgm:pt modelId="{18F7A15A-3ED1-4A32-B700-36B8D6BBE441}" type="pres">
      <dgm:prSet presAssocID="{EF034794-D109-40B6-8FA2-8971C3123AB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2BEFC-1674-4E8D-98FF-DE4432BB887C}" type="pres">
      <dgm:prSet presAssocID="{EF034794-D109-40B6-8FA2-8971C3123AB6}" presName="Triangle" presStyleLbl="alignNode1" presStyleIdx="3" presStyleCnt="9"/>
      <dgm:spPr/>
    </dgm:pt>
    <dgm:pt modelId="{E26373E0-D095-405B-9F4A-CC7FBB5BEBD2}" type="pres">
      <dgm:prSet presAssocID="{CDDFC891-FC62-4131-A642-2D94388BCCE2}" presName="sibTrans" presStyleCnt="0"/>
      <dgm:spPr/>
    </dgm:pt>
    <dgm:pt modelId="{8B10941C-73F0-477C-9F3D-EB0A4525ACBE}" type="pres">
      <dgm:prSet presAssocID="{CDDFC891-FC62-4131-A642-2D94388BCCE2}" presName="space" presStyleCnt="0"/>
      <dgm:spPr/>
    </dgm:pt>
    <dgm:pt modelId="{DF2F85E9-6BAE-40EA-8F18-DAFCA3EFFB69}" type="pres">
      <dgm:prSet presAssocID="{15E11DBD-E9B5-4BCF-A56C-7AAE26CE30DC}" presName="composite" presStyleCnt="0"/>
      <dgm:spPr/>
    </dgm:pt>
    <dgm:pt modelId="{A5E67CF4-39ED-4CC8-A27F-E45EA5D3AC44}" type="pres">
      <dgm:prSet presAssocID="{15E11DBD-E9B5-4BCF-A56C-7AAE26CE30DC}" presName="LShape" presStyleLbl="alignNode1" presStyleIdx="4" presStyleCnt="9"/>
      <dgm:spPr/>
    </dgm:pt>
    <dgm:pt modelId="{F0124EB5-2136-46F3-B2F4-41A5196C24A0}" type="pres">
      <dgm:prSet presAssocID="{15E11DBD-E9B5-4BCF-A56C-7AAE26CE30D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82CFA-3F05-41CB-A66C-3A904CCE06CE}" type="pres">
      <dgm:prSet presAssocID="{15E11DBD-E9B5-4BCF-A56C-7AAE26CE30DC}" presName="Triangle" presStyleLbl="alignNode1" presStyleIdx="5" presStyleCnt="9"/>
      <dgm:spPr/>
    </dgm:pt>
    <dgm:pt modelId="{F5574CB1-AC1C-4773-A4A7-C4CE14EF6374}" type="pres">
      <dgm:prSet presAssocID="{329BDEDB-415B-4AB3-B964-E819D0C56DBB}" presName="sibTrans" presStyleCnt="0"/>
      <dgm:spPr/>
    </dgm:pt>
    <dgm:pt modelId="{14FCF07D-F999-4928-B62C-1135C3080FD1}" type="pres">
      <dgm:prSet presAssocID="{329BDEDB-415B-4AB3-B964-E819D0C56DBB}" presName="space" presStyleCnt="0"/>
      <dgm:spPr/>
    </dgm:pt>
    <dgm:pt modelId="{2489F161-D1CF-4A3D-8E95-6382395DC25B}" type="pres">
      <dgm:prSet presAssocID="{778AA374-0E17-4AEA-8EB6-0C342D57D8D8}" presName="composite" presStyleCnt="0"/>
      <dgm:spPr/>
    </dgm:pt>
    <dgm:pt modelId="{06EAFCDC-2041-4C37-BE64-7627BAA16382}" type="pres">
      <dgm:prSet presAssocID="{778AA374-0E17-4AEA-8EB6-0C342D57D8D8}" presName="LShape" presStyleLbl="alignNode1" presStyleIdx="6" presStyleCnt="9"/>
      <dgm:spPr/>
    </dgm:pt>
    <dgm:pt modelId="{AFC6068B-131B-444D-AF53-A5A2A6DC9AE7}" type="pres">
      <dgm:prSet presAssocID="{778AA374-0E17-4AEA-8EB6-0C342D57D8D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C0D9F-BF11-4D63-A28B-80FA21343A28}" type="pres">
      <dgm:prSet presAssocID="{778AA374-0E17-4AEA-8EB6-0C342D57D8D8}" presName="Triangle" presStyleLbl="alignNode1" presStyleIdx="7" presStyleCnt="9"/>
      <dgm:spPr/>
    </dgm:pt>
    <dgm:pt modelId="{F5EC4F6A-2B4F-420C-9BEA-A14EFB832731}" type="pres">
      <dgm:prSet presAssocID="{1A604594-E883-4DA9-8A2A-16DFACE8640A}" presName="sibTrans" presStyleCnt="0"/>
      <dgm:spPr/>
    </dgm:pt>
    <dgm:pt modelId="{41DC2B0B-BD37-48C1-BB85-7F75AC60BB5F}" type="pres">
      <dgm:prSet presAssocID="{1A604594-E883-4DA9-8A2A-16DFACE8640A}" presName="space" presStyleCnt="0"/>
      <dgm:spPr/>
    </dgm:pt>
    <dgm:pt modelId="{D2C6C114-9E17-4E64-9FCF-9C4365FE25B7}" type="pres">
      <dgm:prSet presAssocID="{05F1A7D0-6E45-49DA-80B3-7FF4B8783E58}" presName="composite" presStyleCnt="0"/>
      <dgm:spPr/>
    </dgm:pt>
    <dgm:pt modelId="{BA06DEFD-3E20-41CA-8CC7-585BE7A02A00}" type="pres">
      <dgm:prSet presAssocID="{05F1A7D0-6E45-49DA-80B3-7FF4B8783E58}" presName="LShape" presStyleLbl="alignNode1" presStyleIdx="8" presStyleCnt="9"/>
      <dgm:spPr/>
    </dgm:pt>
    <dgm:pt modelId="{D81336A4-814F-45EF-B582-2466B0D2E2A7}" type="pres">
      <dgm:prSet presAssocID="{05F1A7D0-6E45-49DA-80B3-7FF4B8783E58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FF73C0-9BCD-436E-A85B-D6D7D322462C}" srcId="{41DDEAAE-DE55-45A3-A4F7-3874E0140D37}" destId="{EF034794-D109-40B6-8FA2-8971C3123AB6}" srcOrd="1" destOrd="0" parTransId="{64D09C75-3D44-4CEF-9459-5C91DB44A9EA}" sibTransId="{CDDFC891-FC62-4131-A642-2D94388BCCE2}"/>
    <dgm:cxn modelId="{144D3C17-9BB9-4853-A637-BAE8CE37705E}" type="presOf" srcId="{EF034794-D109-40B6-8FA2-8971C3123AB6}" destId="{18F7A15A-3ED1-4A32-B700-36B8D6BBE441}" srcOrd="0" destOrd="0" presId="urn:microsoft.com/office/officeart/2009/3/layout/StepUpProcess"/>
    <dgm:cxn modelId="{5E0737F0-6DE4-4885-BC59-82E10D617E50}" srcId="{41DDEAAE-DE55-45A3-A4F7-3874E0140D37}" destId="{15E11DBD-E9B5-4BCF-A56C-7AAE26CE30DC}" srcOrd="2" destOrd="0" parTransId="{B7B43D5B-12E9-44B1-B818-4B50F6AD3C0A}" sibTransId="{329BDEDB-415B-4AB3-B964-E819D0C56DBB}"/>
    <dgm:cxn modelId="{2607AFFA-E9F8-4160-9AE4-19F4DB2B71C9}" type="presOf" srcId="{41DDEAAE-DE55-45A3-A4F7-3874E0140D37}" destId="{EB3CB291-E23A-4667-A32E-A640A76557A1}" srcOrd="0" destOrd="0" presId="urn:microsoft.com/office/officeart/2009/3/layout/StepUpProcess"/>
    <dgm:cxn modelId="{686E8776-31B9-4547-B165-83B2470E83E1}" type="presOf" srcId="{778AA374-0E17-4AEA-8EB6-0C342D57D8D8}" destId="{AFC6068B-131B-444D-AF53-A5A2A6DC9AE7}" srcOrd="0" destOrd="0" presId="urn:microsoft.com/office/officeart/2009/3/layout/StepUpProcess"/>
    <dgm:cxn modelId="{6F55886F-2AC8-4F4F-B328-821CB3A2117B}" srcId="{41DDEAAE-DE55-45A3-A4F7-3874E0140D37}" destId="{778AA374-0E17-4AEA-8EB6-0C342D57D8D8}" srcOrd="3" destOrd="0" parTransId="{5E28F01D-9664-415C-A0CD-EBFDAB29426C}" sibTransId="{1A604594-E883-4DA9-8A2A-16DFACE8640A}"/>
    <dgm:cxn modelId="{33A927E1-3C94-4A92-8DB3-42886008240C}" srcId="{41DDEAAE-DE55-45A3-A4F7-3874E0140D37}" destId="{05F1A7D0-6E45-49DA-80B3-7FF4B8783E58}" srcOrd="4" destOrd="0" parTransId="{3ECE110E-B07E-4F19-B2DF-3E42E99B2E8D}" sibTransId="{47B1D0F3-117D-4CE7-9037-3F5A4995054A}"/>
    <dgm:cxn modelId="{99F95D8E-A851-4953-A3C5-9BF7753ED9FA}" srcId="{41DDEAAE-DE55-45A3-A4F7-3874E0140D37}" destId="{E4D23657-D1E8-4B22-974B-8DC90813F51B}" srcOrd="0" destOrd="0" parTransId="{89EF0911-2234-42D0-AEF3-7FADAFD12999}" sibTransId="{529487B0-19AA-4AAC-8F83-CF2C113EB84D}"/>
    <dgm:cxn modelId="{6178317C-4B4F-4FC5-8AC2-7ABBDA27CE1F}" type="presOf" srcId="{05F1A7D0-6E45-49DA-80B3-7FF4B8783E58}" destId="{D81336A4-814F-45EF-B582-2466B0D2E2A7}" srcOrd="0" destOrd="0" presId="urn:microsoft.com/office/officeart/2009/3/layout/StepUpProcess"/>
    <dgm:cxn modelId="{A98402AF-AFAB-470F-9C97-EF1C509D8499}" type="presOf" srcId="{15E11DBD-E9B5-4BCF-A56C-7AAE26CE30DC}" destId="{F0124EB5-2136-46F3-B2F4-41A5196C24A0}" srcOrd="0" destOrd="0" presId="urn:microsoft.com/office/officeart/2009/3/layout/StepUpProcess"/>
    <dgm:cxn modelId="{B9285067-C906-4FDE-AAAC-9EE99F7669E3}" type="presOf" srcId="{E4D23657-D1E8-4B22-974B-8DC90813F51B}" destId="{80B372F1-8EF3-4532-ACC6-E65E1D63ACA2}" srcOrd="0" destOrd="0" presId="urn:microsoft.com/office/officeart/2009/3/layout/StepUpProcess"/>
    <dgm:cxn modelId="{D3BFF791-8D8E-4FBF-9F59-1FB887121875}" type="presParOf" srcId="{EB3CB291-E23A-4667-A32E-A640A76557A1}" destId="{01035298-0CF7-4145-8EE2-24DBFEAF33BB}" srcOrd="0" destOrd="0" presId="urn:microsoft.com/office/officeart/2009/3/layout/StepUpProcess"/>
    <dgm:cxn modelId="{AFA2BCAD-2F0B-4C3E-86A6-55A260AD16B0}" type="presParOf" srcId="{01035298-0CF7-4145-8EE2-24DBFEAF33BB}" destId="{21E1F518-1190-4883-914B-1FB66E6D3A63}" srcOrd="0" destOrd="0" presId="urn:microsoft.com/office/officeart/2009/3/layout/StepUpProcess"/>
    <dgm:cxn modelId="{AF2B8620-9DC0-4A87-9014-D45C2D1F8B38}" type="presParOf" srcId="{01035298-0CF7-4145-8EE2-24DBFEAF33BB}" destId="{80B372F1-8EF3-4532-ACC6-E65E1D63ACA2}" srcOrd="1" destOrd="0" presId="urn:microsoft.com/office/officeart/2009/3/layout/StepUpProcess"/>
    <dgm:cxn modelId="{4AA5420E-C2A1-4D24-A1DA-DA9E7976427D}" type="presParOf" srcId="{01035298-0CF7-4145-8EE2-24DBFEAF33BB}" destId="{B746139E-4627-4CCC-9299-5653D77ED24D}" srcOrd="2" destOrd="0" presId="urn:microsoft.com/office/officeart/2009/3/layout/StepUpProcess"/>
    <dgm:cxn modelId="{C3204B2A-D9EE-439E-BA61-A2C860BFF519}" type="presParOf" srcId="{EB3CB291-E23A-4667-A32E-A640A76557A1}" destId="{780BC64D-2F67-498A-99F6-7EB28080D705}" srcOrd="1" destOrd="0" presId="urn:microsoft.com/office/officeart/2009/3/layout/StepUpProcess"/>
    <dgm:cxn modelId="{49AEC91A-7C1D-4222-94BA-4D738F2D6C79}" type="presParOf" srcId="{780BC64D-2F67-498A-99F6-7EB28080D705}" destId="{68E230FA-2656-4C78-B827-58AFD214F445}" srcOrd="0" destOrd="0" presId="urn:microsoft.com/office/officeart/2009/3/layout/StepUpProcess"/>
    <dgm:cxn modelId="{B3ADA2AF-BE62-4C22-84A1-F4C5043918A4}" type="presParOf" srcId="{EB3CB291-E23A-4667-A32E-A640A76557A1}" destId="{B07824BD-C1CB-4098-8E38-D3E1F721DF31}" srcOrd="2" destOrd="0" presId="urn:microsoft.com/office/officeart/2009/3/layout/StepUpProcess"/>
    <dgm:cxn modelId="{D55AC698-F4A8-404D-94F4-78DB0A0637AF}" type="presParOf" srcId="{B07824BD-C1CB-4098-8E38-D3E1F721DF31}" destId="{85769F8C-5820-4CB5-B01D-69A648973D8F}" srcOrd="0" destOrd="0" presId="urn:microsoft.com/office/officeart/2009/3/layout/StepUpProcess"/>
    <dgm:cxn modelId="{6DF3D3A6-F203-4587-9E47-85B7CF8CB3D6}" type="presParOf" srcId="{B07824BD-C1CB-4098-8E38-D3E1F721DF31}" destId="{18F7A15A-3ED1-4A32-B700-36B8D6BBE441}" srcOrd="1" destOrd="0" presId="urn:microsoft.com/office/officeart/2009/3/layout/StepUpProcess"/>
    <dgm:cxn modelId="{B0900791-DD10-486B-8501-E09AD6094101}" type="presParOf" srcId="{B07824BD-C1CB-4098-8E38-D3E1F721DF31}" destId="{F6F2BEFC-1674-4E8D-98FF-DE4432BB887C}" srcOrd="2" destOrd="0" presId="urn:microsoft.com/office/officeart/2009/3/layout/StepUpProcess"/>
    <dgm:cxn modelId="{3EE6A66E-230B-46C6-B833-F1FB7D9677BB}" type="presParOf" srcId="{EB3CB291-E23A-4667-A32E-A640A76557A1}" destId="{E26373E0-D095-405B-9F4A-CC7FBB5BEBD2}" srcOrd="3" destOrd="0" presId="urn:microsoft.com/office/officeart/2009/3/layout/StepUpProcess"/>
    <dgm:cxn modelId="{3C46AB4C-8FD6-4F18-89B0-206793A671D9}" type="presParOf" srcId="{E26373E0-D095-405B-9F4A-CC7FBB5BEBD2}" destId="{8B10941C-73F0-477C-9F3D-EB0A4525ACBE}" srcOrd="0" destOrd="0" presId="urn:microsoft.com/office/officeart/2009/3/layout/StepUpProcess"/>
    <dgm:cxn modelId="{BD02CC66-E7B8-4247-B83C-1E49E3A3190F}" type="presParOf" srcId="{EB3CB291-E23A-4667-A32E-A640A76557A1}" destId="{DF2F85E9-6BAE-40EA-8F18-DAFCA3EFFB69}" srcOrd="4" destOrd="0" presId="urn:microsoft.com/office/officeart/2009/3/layout/StepUpProcess"/>
    <dgm:cxn modelId="{73FD8DEB-3FA4-428D-8D3F-4FFB6F588D0C}" type="presParOf" srcId="{DF2F85E9-6BAE-40EA-8F18-DAFCA3EFFB69}" destId="{A5E67CF4-39ED-4CC8-A27F-E45EA5D3AC44}" srcOrd="0" destOrd="0" presId="urn:microsoft.com/office/officeart/2009/3/layout/StepUpProcess"/>
    <dgm:cxn modelId="{1D96201E-2684-4A2C-ABB0-E762F06034DB}" type="presParOf" srcId="{DF2F85E9-6BAE-40EA-8F18-DAFCA3EFFB69}" destId="{F0124EB5-2136-46F3-B2F4-41A5196C24A0}" srcOrd="1" destOrd="0" presId="urn:microsoft.com/office/officeart/2009/3/layout/StepUpProcess"/>
    <dgm:cxn modelId="{24606857-F5A8-4647-9106-43600BEA9834}" type="presParOf" srcId="{DF2F85E9-6BAE-40EA-8F18-DAFCA3EFFB69}" destId="{D5E82CFA-3F05-41CB-A66C-3A904CCE06CE}" srcOrd="2" destOrd="0" presId="urn:microsoft.com/office/officeart/2009/3/layout/StepUpProcess"/>
    <dgm:cxn modelId="{07D8BB63-7C45-4577-8989-CC9573B5B902}" type="presParOf" srcId="{EB3CB291-E23A-4667-A32E-A640A76557A1}" destId="{F5574CB1-AC1C-4773-A4A7-C4CE14EF6374}" srcOrd="5" destOrd="0" presId="urn:microsoft.com/office/officeart/2009/3/layout/StepUpProcess"/>
    <dgm:cxn modelId="{C4CA2C05-C5A2-47D3-932D-7D1B0EE24BEE}" type="presParOf" srcId="{F5574CB1-AC1C-4773-A4A7-C4CE14EF6374}" destId="{14FCF07D-F999-4928-B62C-1135C3080FD1}" srcOrd="0" destOrd="0" presId="urn:microsoft.com/office/officeart/2009/3/layout/StepUpProcess"/>
    <dgm:cxn modelId="{7F15FDE7-0796-409E-8E14-33BDA45130DC}" type="presParOf" srcId="{EB3CB291-E23A-4667-A32E-A640A76557A1}" destId="{2489F161-D1CF-4A3D-8E95-6382395DC25B}" srcOrd="6" destOrd="0" presId="urn:microsoft.com/office/officeart/2009/3/layout/StepUpProcess"/>
    <dgm:cxn modelId="{A311EB17-7B3B-4E73-8877-7EDCECD2CCA9}" type="presParOf" srcId="{2489F161-D1CF-4A3D-8E95-6382395DC25B}" destId="{06EAFCDC-2041-4C37-BE64-7627BAA16382}" srcOrd="0" destOrd="0" presId="urn:microsoft.com/office/officeart/2009/3/layout/StepUpProcess"/>
    <dgm:cxn modelId="{F054D3EE-12ED-41DF-BC28-75AFF24A2011}" type="presParOf" srcId="{2489F161-D1CF-4A3D-8E95-6382395DC25B}" destId="{AFC6068B-131B-444D-AF53-A5A2A6DC9AE7}" srcOrd="1" destOrd="0" presId="urn:microsoft.com/office/officeart/2009/3/layout/StepUpProcess"/>
    <dgm:cxn modelId="{B3F265FC-C9A3-4AB3-9CED-F7D5EE371186}" type="presParOf" srcId="{2489F161-D1CF-4A3D-8E95-6382395DC25B}" destId="{F62C0D9F-BF11-4D63-A28B-80FA21343A28}" srcOrd="2" destOrd="0" presId="urn:microsoft.com/office/officeart/2009/3/layout/StepUpProcess"/>
    <dgm:cxn modelId="{41FBC4D4-7CE4-4553-BFA6-B9C39AFCA8EF}" type="presParOf" srcId="{EB3CB291-E23A-4667-A32E-A640A76557A1}" destId="{F5EC4F6A-2B4F-420C-9BEA-A14EFB832731}" srcOrd="7" destOrd="0" presId="urn:microsoft.com/office/officeart/2009/3/layout/StepUpProcess"/>
    <dgm:cxn modelId="{604F1BFC-D1C1-4B05-9E80-FEB729EF06F6}" type="presParOf" srcId="{F5EC4F6A-2B4F-420C-9BEA-A14EFB832731}" destId="{41DC2B0B-BD37-48C1-BB85-7F75AC60BB5F}" srcOrd="0" destOrd="0" presId="urn:microsoft.com/office/officeart/2009/3/layout/StepUpProcess"/>
    <dgm:cxn modelId="{C8CE4F5C-2D1E-4F23-B70E-3CA4AB9E86D1}" type="presParOf" srcId="{EB3CB291-E23A-4667-A32E-A640A76557A1}" destId="{D2C6C114-9E17-4E64-9FCF-9C4365FE25B7}" srcOrd="8" destOrd="0" presId="urn:microsoft.com/office/officeart/2009/3/layout/StepUpProcess"/>
    <dgm:cxn modelId="{28DAD026-A7ED-4EA6-BA50-86753202B1A1}" type="presParOf" srcId="{D2C6C114-9E17-4E64-9FCF-9C4365FE25B7}" destId="{BA06DEFD-3E20-41CA-8CC7-585BE7A02A00}" srcOrd="0" destOrd="0" presId="urn:microsoft.com/office/officeart/2009/3/layout/StepUpProcess"/>
    <dgm:cxn modelId="{1A762ABB-221E-44D3-9B21-B2EC055FC66D}" type="presParOf" srcId="{D2C6C114-9E17-4E64-9FCF-9C4365FE25B7}" destId="{D81336A4-814F-45EF-B582-2466B0D2E2A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F518-1190-4883-914B-1FB66E6D3A63}">
      <dsp:nvSpPr>
        <dsp:cNvPr id="0" name=""/>
        <dsp:cNvSpPr/>
      </dsp:nvSpPr>
      <dsp:spPr>
        <a:xfrm rot="5400000">
          <a:off x="345295" y="1888281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72F1-8EF3-4532-ACC6-E65E1D63ACA2}">
      <dsp:nvSpPr>
        <dsp:cNvPr id="0" name=""/>
        <dsp:cNvSpPr/>
      </dsp:nvSpPr>
      <dsp:spPr>
        <a:xfrm>
          <a:off x="171931" y="2404631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Step 1 </a:t>
          </a:r>
          <a:br>
            <a:rPr lang="en-US" sz="1600" kern="1200" dirty="0"/>
          </a:br>
          <a:r>
            <a:rPr lang="en-US" sz="1600" kern="1200" dirty="0" smtClean="0"/>
            <a:t>Learn Basics</a:t>
          </a:r>
          <a:endParaRPr lang="en-US" sz="1600" kern="1200" dirty="0"/>
        </a:p>
      </dsp:txBody>
      <dsp:txXfrm>
        <a:off x="171931" y="2404631"/>
        <a:ext cx="1560201" cy="1367608"/>
      </dsp:txXfrm>
    </dsp:sp>
    <dsp:sp modelId="{B746139E-4627-4CCC-9299-5653D77ED24D}">
      <dsp:nvSpPr>
        <dsp:cNvPr id="0" name=""/>
        <dsp:cNvSpPr/>
      </dsp:nvSpPr>
      <dsp:spPr>
        <a:xfrm>
          <a:off x="1437755" y="1761051"/>
          <a:ext cx="294377" cy="294377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9F8C-5820-4CB5-B01D-69A648973D8F}">
      <dsp:nvSpPr>
        <dsp:cNvPr id="0" name=""/>
        <dsp:cNvSpPr/>
      </dsp:nvSpPr>
      <dsp:spPr>
        <a:xfrm rot="5400000">
          <a:off x="2255287" y="1415651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15A-3ED1-4A32-B700-36B8D6BBE441}">
      <dsp:nvSpPr>
        <dsp:cNvPr id="0" name=""/>
        <dsp:cNvSpPr/>
      </dsp:nvSpPr>
      <dsp:spPr>
        <a:xfrm>
          <a:off x="2081923" y="1932002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Step 2</a:t>
          </a:r>
          <a:br>
            <a:rPr lang="en-US" sz="1600" kern="1200" dirty="0"/>
          </a:br>
          <a:r>
            <a:rPr lang="en-US" sz="1600" kern="1200" dirty="0" smtClean="0"/>
            <a:t>Learning Work Flow</a:t>
          </a:r>
          <a:endParaRPr lang="en-US" sz="1600" kern="1200" dirty="0"/>
        </a:p>
      </dsp:txBody>
      <dsp:txXfrm>
        <a:off x="2081923" y="1932002"/>
        <a:ext cx="1560201" cy="1367608"/>
      </dsp:txXfrm>
    </dsp:sp>
    <dsp:sp modelId="{F6F2BEFC-1674-4E8D-98FF-DE4432BB887C}">
      <dsp:nvSpPr>
        <dsp:cNvPr id="0" name=""/>
        <dsp:cNvSpPr/>
      </dsp:nvSpPr>
      <dsp:spPr>
        <a:xfrm>
          <a:off x="3347747" y="1288421"/>
          <a:ext cx="294377" cy="294377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67CF4-39ED-4CC8-A27F-E45EA5D3AC44}">
      <dsp:nvSpPr>
        <dsp:cNvPr id="0" name=""/>
        <dsp:cNvSpPr/>
      </dsp:nvSpPr>
      <dsp:spPr>
        <a:xfrm rot="5400000">
          <a:off x="4165279" y="943022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24EB5-2136-46F3-B2F4-41A5196C24A0}">
      <dsp:nvSpPr>
        <dsp:cNvPr id="0" name=""/>
        <dsp:cNvSpPr/>
      </dsp:nvSpPr>
      <dsp:spPr>
        <a:xfrm>
          <a:off x="3991914" y="1459372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Step 3</a:t>
          </a:r>
          <a:br>
            <a:rPr lang="en-US" sz="1600" kern="1200" dirty="0"/>
          </a:br>
          <a:r>
            <a:rPr lang="en-US" sz="1600" kern="1200" dirty="0" smtClean="0"/>
            <a:t>Wrapping Things Up</a:t>
          </a:r>
          <a:endParaRPr lang="en-US" sz="1600" kern="1200" dirty="0"/>
        </a:p>
      </dsp:txBody>
      <dsp:txXfrm>
        <a:off x="3991914" y="1459372"/>
        <a:ext cx="1560201" cy="1367608"/>
      </dsp:txXfrm>
    </dsp:sp>
    <dsp:sp modelId="{D5E82CFA-3F05-41CB-A66C-3A904CCE06CE}">
      <dsp:nvSpPr>
        <dsp:cNvPr id="0" name=""/>
        <dsp:cNvSpPr/>
      </dsp:nvSpPr>
      <dsp:spPr>
        <a:xfrm>
          <a:off x="5257739" y="815792"/>
          <a:ext cx="294377" cy="294377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AFCDC-2041-4C37-BE64-7627BAA16382}">
      <dsp:nvSpPr>
        <dsp:cNvPr id="0" name=""/>
        <dsp:cNvSpPr/>
      </dsp:nvSpPr>
      <dsp:spPr>
        <a:xfrm rot="5400000">
          <a:off x="6075271" y="470392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6068B-131B-444D-AF53-A5A2A6DC9AE7}">
      <dsp:nvSpPr>
        <dsp:cNvPr id="0" name=""/>
        <dsp:cNvSpPr/>
      </dsp:nvSpPr>
      <dsp:spPr>
        <a:xfrm>
          <a:off x="5901906" y="986743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Step 4</a:t>
          </a:r>
          <a:br>
            <a:rPr lang="en-US" sz="1600" kern="1200" dirty="0"/>
          </a:br>
          <a:r>
            <a:rPr lang="en-US" sz="1600" kern="1200" dirty="0" smtClean="0"/>
            <a:t>Set up a new </a:t>
          </a:r>
          <a:r>
            <a:rPr lang="en-US" sz="1600" kern="1200" dirty="0" smtClean="0"/>
            <a:t>Angular 2 Project with </a:t>
          </a:r>
          <a:r>
            <a:rPr lang="en-US" sz="1600" kern="1200" dirty="0" err="1" smtClean="0"/>
            <a:t>ASP.Net</a:t>
          </a:r>
          <a:r>
            <a:rPr lang="en-US" sz="1600" kern="1200" dirty="0" smtClean="0"/>
            <a:t> Core</a:t>
          </a:r>
          <a:endParaRPr lang="en-US" sz="1600" kern="1200" dirty="0"/>
        </a:p>
      </dsp:txBody>
      <dsp:txXfrm>
        <a:off x="5901906" y="986743"/>
        <a:ext cx="1560201" cy="1367608"/>
      </dsp:txXfrm>
    </dsp:sp>
    <dsp:sp modelId="{F62C0D9F-BF11-4D63-A28B-80FA21343A28}">
      <dsp:nvSpPr>
        <dsp:cNvPr id="0" name=""/>
        <dsp:cNvSpPr/>
      </dsp:nvSpPr>
      <dsp:spPr>
        <a:xfrm>
          <a:off x="7167730" y="343163"/>
          <a:ext cx="294377" cy="2943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6DEFD-3E20-41CA-8CC7-585BE7A02A00}">
      <dsp:nvSpPr>
        <dsp:cNvPr id="0" name=""/>
        <dsp:cNvSpPr/>
      </dsp:nvSpPr>
      <dsp:spPr>
        <a:xfrm rot="5400000">
          <a:off x="7985263" y="-2236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36A4-814F-45EF-B582-2466B0D2E2A7}">
      <dsp:nvSpPr>
        <dsp:cNvPr id="0" name=""/>
        <dsp:cNvSpPr/>
      </dsp:nvSpPr>
      <dsp:spPr>
        <a:xfrm>
          <a:off x="7811898" y="514114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Step 5</a:t>
          </a:r>
          <a:br>
            <a:rPr lang="en-US" sz="1600" kern="1200" dirty="0"/>
          </a:br>
          <a:r>
            <a:rPr lang="en-US" sz="1600" kern="1200" dirty="0" smtClean="0"/>
            <a:t>Create a new </a:t>
          </a:r>
          <a:r>
            <a:rPr lang="en-US" sz="1600" kern="1200" dirty="0" smtClean="0"/>
            <a:t>Project with </a:t>
          </a:r>
          <a:r>
            <a:rPr lang="en-US" sz="1600" kern="1200" dirty="0" err="1" smtClean="0"/>
            <a:t>ASP.Net</a:t>
          </a:r>
          <a:r>
            <a:rPr lang="en-US" sz="1600" kern="1200" dirty="0" smtClean="0"/>
            <a:t> Core and Angular 2</a:t>
          </a:r>
          <a:endParaRPr lang="en-US" sz="1600" kern="1200" dirty="0"/>
        </a:p>
      </dsp:txBody>
      <dsp:txXfrm>
        <a:off x="7811898" y="514114"/>
        <a:ext cx="1560201" cy="1367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21-12-16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21-12-16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</a:t>
            </a:r>
            <a:r>
              <a:rPr lang="en-US" dirty="0" err="1" smtClean="0"/>
              <a:t>jQuery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AngularJS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ReactJS</a:t>
            </a:r>
            <a:r>
              <a:rPr lang="en-US" baseline="0" dirty="0" smtClean="0"/>
              <a:t>, then why we need to learn angular2 anyway?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9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Fast,</a:t>
            </a:r>
            <a:r>
              <a:rPr lang="en-US" baseline="0" dirty="0" smtClean="0"/>
              <a:t> faster than </a:t>
            </a:r>
            <a:r>
              <a:rPr lang="en-US" baseline="0" dirty="0" err="1" smtClean="0"/>
              <a:t>AngularJS</a:t>
            </a:r>
            <a:endParaRPr lang="en-US" dirty="0" smtClean="0"/>
          </a:p>
          <a:p>
            <a:r>
              <a:rPr lang="en-US" dirty="0" smtClean="0"/>
              <a:t>Complete Template Engine, no need to use server based template engine</a:t>
            </a:r>
          </a:p>
          <a:p>
            <a:r>
              <a:rPr lang="en-US" dirty="0" smtClean="0"/>
              <a:t>SEO Friendly URL</a:t>
            </a:r>
          </a:p>
          <a:p>
            <a:r>
              <a:rPr lang="en-US" dirty="0" smtClean="0"/>
              <a:t>Easy to learn, if you are used to code in MVC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21-12-16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21-12-16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21-12-16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21-12-16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21-12-16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21-12-16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21-12-16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21-12-16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21-12-16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21-12-16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21-12-16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D3B9702-7FBF-4720-8670-571C5E7EEDDE}" type="datetime1">
              <a:rPr lang="en-US" smtClean="0"/>
              <a:pPr/>
              <a:t>21-12-16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cheatography.com/nathane2005/cheat-sheets/angular2-pipes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ref/dom_obj_event.as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myrighttocode.org/blog/typescript/angular2/angular-2-lifecycle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devdocs.io/angular~2_typescript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rjahin/Dot.NetCore_Angular2_Ap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typescriptlang.org/docs/tutoria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262" y="897925"/>
            <a:ext cx="7091361" cy="125343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Angular </a:t>
            </a:r>
            <a:r>
              <a:rPr lang="en-US" sz="4000" dirty="0"/>
              <a:t>2 and </a:t>
            </a:r>
            <a:r>
              <a:rPr lang="en-US" sz="4000" dirty="0" err="1" smtClean="0"/>
              <a:t>TypeScript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ASP.Net</a:t>
            </a:r>
            <a:r>
              <a:rPr lang="en-US" sz="4000" dirty="0"/>
              <a:t> </a:t>
            </a:r>
            <a:r>
              <a:rPr lang="en-US" sz="4000" dirty="0" smtClean="0"/>
              <a:t>Core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387" y="2151355"/>
            <a:ext cx="2452344" cy="515845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372498" y="2667200"/>
            <a:ext cx="3632888" cy="515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0070C0"/>
                </a:solidFill>
              </a:rPr>
              <a:t>Presented By - S. M. Abrar Jahin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</p:spPr>
        <p:txBody>
          <a:bodyPr/>
          <a:lstStyle/>
          <a:p>
            <a:r>
              <a:rPr lang="en-US" dirty="0" smtClean="0"/>
              <a:t>Building Block of an Angular 2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212"/>
            <a:ext cx="12192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What is Component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775"/>
            <a:ext cx="12192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343" y="231819"/>
            <a:ext cx="9352768" cy="693847"/>
          </a:xfrm>
        </p:spPr>
        <p:txBody>
          <a:bodyPr/>
          <a:lstStyle/>
          <a:p>
            <a:pPr algn="ctr"/>
            <a:r>
              <a:rPr lang="en-US" dirty="0" smtClean="0"/>
              <a:t>Creating a component Class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04" y="1042022"/>
            <a:ext cx="7956591" cy="47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343" y="231819"/>
            <a:ext cx="9352768" cy="693847"/>
          </a:xfrm>
        </p:spPr>
        <p:txBody>
          <a:bodyPr/>
          <a:lstStyle/>
          <a:p>
            <a:pPr algn="ctr"/>
            <a:r>
              <a:rPr lang="en-US" dirty="0" smtClean="0"/>
              <a:t>Creating a component Class :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44" y="925666"/>
            <a:ext cx="8540111" cy="51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Defining Meta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6" y="1200416"/>
            <a:ext cx="11312944" cy="43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Importing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73" y="1200416"/>
            <a:ext cx="10285927" cy="45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966" y="0"/>
            <a:ext cx="9372600" cy="1200416"/>
          </a:xfrm>
        </p:spPr>
        <p:txBody>
          <a:bodyPr/>
          <a:lstStyle/>
          <a:p>
            <a:pPr algn="ctr"/>
            <a:r>
              <a:rPr lang="en-US" dirty="0" err="1" smtClean="0"/>
              <a:t>Templating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" y="1098579"/>
            <a:ext cx="12057188" cy="4660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28079" y="5539942"/>
            <a:ext cx="5009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templateUrl</a:t>
            </a:r>
            <a:r>
              <a:rPr lang="en-US" dirty="0" smtClean="0"/>
              <a:t>: </a:t>
            </a:r>
            <a:r>
              <a:rPr lang="en-US" dirty="0"/>
              <a:t>‘</a:t>
            </a:r>
            <a:r>
              <a:rPr lang="en-US" dirty="0" err="1"/>
              <a:t>location_of_the_template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template : require(‘</a:t>
            </a:r>
            <a:r>
              <a:rPr lang="en-US" dirty="0" err="1" smtClean="0"/>
              <a:t>location_of_the_template</a:t>
            </a:r>
            <a:r>
              <a:rPr lang="en-US" dirty="0" smtClean="0"/>
              <a:t>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</p:spTree>
    <p:extLst>
      <p:ext uri="{BB962C8B-B14F-4D97-AF65-F5344CB8AC3E}">
        <p14:creationId xmlns:p14="http://schemas.microsoft.com/office/powerpoint/2010/main" val="22540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700" y="516566"/>
            <a:ext cx="9372600" cy="680968"/>
          </a:xfrm>
        </p:spPr>
        <p:txBody>
          <a:bodyPr/>
          <a:lstStyle/>
          <a:p>
            <a:pPr algn="ctr"/>
            <a:r>
              <a:rPr lang="en-US" dirty="0"/>
              <a:t>Prerequisite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34"/>
            <a:ext cx="121920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Bootstrapping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" y="1761009"/>
            <a:ext cx="12047657" cy="33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one component in another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1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Component as a Directive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6" y="1200416"/>
            <a:ext cx="11519287" cy="50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6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Data Binding with Interpolation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60" y="1328834"/>
            <a:ext cx="10444156" cy="3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Property Binding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1" y="2233762"/>
            <a:ext cx="8142857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7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With Expression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57" y="2085280"/>
            <a:ext cx="7337341" cy="15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6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With Pipes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38848" y="4782716"/>
            <a:ext cx="839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Build In Pipes-</a:t>
            </a:r>
          </a:p>
          <a:p>
            <a:r>
              <a:rPr lang="en-US" dirty="0">
                <a:hlinkClick r:id="rId2"/>
              </a:rPr>
              <a:t>https://www.cheatography.com/nathane2005/cheat-sheets/angular2-pipes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can also create custom pipes.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08" y="1200416"/>
            <a:ext cx="9524364" cy="34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295" y="4642652"/>
            <a:ext cx="5947246" cy="648481"/>
          </a:xfrm>
        </p:spPr>
        <p:txBody>
          <a:bodyPr/>
          <a:lstStyle/>
          <a:p>
            <a:pPr algn="ctr"/>
            <a:r>
              <a:rPr lang="en-US" dirty="0" smtClean="0"/>
              <a:t>What will we learn from here?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 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95" y="1060372"/>
            <a:ext cx="595395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Dom Events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57589" y="2591335"/>
            <a:ext cx="79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DOM </a:t>
            </a:r>
            <a:r>
              <a:rPr lang="en-US" dirty="0"/>
              <a:t>Event List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www.w3schools.com/jsref/dom_obj_event.asp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4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DOM </a:t>
            </a:r>
            <a:r>
              <a:rPr lang="en-US" dirty="0" smtClean="0"/>
              <a:t>Events with Event Binding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6" y="1505216"/>
            <a:ext cx="11010827" cy="42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/>
              <a:t>Lifecycle Hooks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3620" y="5216749"/>
            <a:ext cx="8152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Lifecycle Events-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myrighttocode.org/blog/typescript/angular2/angular-2-lifecycle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76" y="1204864"/>
            <a:ext cx="8273645" cy="40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2" y="1200416"/>
            <a:ext cx="9720679" cy="46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Service – Process of Working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2" y="1200416"/>
            <a:ext cx="5519474" cy="50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Creating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30" y="1227252"/>
            <a:ext cx="8730739" cy="44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Registering a Service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4" y="1193892"/>
            <a:ext cx="9378872" cy="44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7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Inject a Service to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00" y="1112876"/>
            <a:ext cx="9083400" cy="46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Calling a Service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09" y="1200416"/>
            <a:ext cx="6136580" cy="55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359" y="266164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How will we learn from here?</a:t>
            </a:r>
            <a:endParaRPr lang="en-US" dirty="0"/>
          </a:p>
        </p:txBody>
      </p:sp>
      <p:graphicFrame>
        <p:nvGraphicFramePr>
          <p:cNvPr id="15" name="Content Placeholder 14" descr="Step Up Process diagram showing 5 steps ascending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336181"/>
              </p:ext>
            </p:extLst>
          </p:nvPr>
        </p:nvGraphicFramePr>
        <p:xfrm>
          <a:off x="2208213" y="1600200"/>
          <a:ext cx="9372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Creating a HTTP Request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54" y="1200416"/>
            <a:ext cx="6470090" cy="50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99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Configuring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9" y="1427411"/>
            <a:ext cx="11599682" cy="40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6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87" y="214648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What we can do from here?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Documentation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http://devdocs.io/angular~2_typescript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Create a new App with Angular 2</a:t>
            </a:r>
          </a:p>
        </p:txBody>
      </p:sp>
    </p:spTree>
    <p:extLst>
      <p:ext uri="{BB962C8B-B14F-4D97-AF65-F5344CB8AC3E}">
        <p14:creationId xmlns:p14="http://schemas.microsoft.com/office/powerpoint/2010/main" val="335294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32" y="3129566"/>
            <a:ext cx="3485868" cy="29975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787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All contents -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github.com/abrarjahin/Dot.NetCore_Angular2_App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88" y="1371158"/>
            <a:ext cx="28003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What is Angular 2</a:t>
            </a:r>
            <a:endParaRPr lang="en-US" dirty="0"/>
          </a:p>
          <a:p>
            <a:r>
              <a:rPr lang="en-US" dirty="0" smtClean="0"/>
              <a:t>Why we need </a:t>
            </a:r>
            <a:r>
              <a:rPr lang="en-US" dirty="0" err="1" smtClean="0"/>
              <a:t>TypeScript</a:t>
            </a:r>
            <a:endParaRPr lang="en-US" dirty="0"/>
          </a:p>
          <a:p>
            <a:r>
              <a:rPr lang="en-US" dirty="0" smtClean="0"/>
              <a:t>Why Angular2 is different</a:t>
            </a:r>
          </a:p>
          <a:p>
            <a:r>
              <a:rPr lang="en-US" dirty="0" smtClean="0"/>
              <a:t>Angular2</a:t>
            </a:r>
          </a:p>
          <a:p>
            <a:pPr lvl="1"/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Meta Data</a:t>
            </a:r>
          </a:p>
          <a:p>
            <a:pPr lvl="1"/>
            <a:r>
              <a:rPr lang="en-US" dirty="0" smtClean="0"/>
              <a:t>Binding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Triggering DOM Events</a:t>
            </a:r>
          </a:p>
          <a:p>
            <a:pPr lvl="1"/>
            <a:r>
              <a:rPr lang="en-US" dirty="0"/>
              <a:t>Lifecycle </a:t>
            </a:r>
            <a:r>
              <a:rPr lang="en-US" dirty="0" smtClean="0"/>
              <a:t>Hooks</a:t>
            </a:r>
          </a:p>
          <a:p>
            <a:pPr lvl="1"/>
            <a:r>
              <a:rPr lang="en-US" dirty="0"/>
              <a:t>Services</a:t>
            </a:r>
            <a:endParaRPr lang="en-US" dirty="0" smtClean="0"/>
          </a:p>
          <a:p>
            <a:pPr lvl="1"/>
            <a:r>
              <a:rPr lang="en-US" dirty="0"/>
              <a:t>Http and Observables</a:t>
            </a:r>
            <a:endParaRPr lang="en-US" dirty="0" smtClean="0"/>
          </a:p>
          <a:p>
            <a:pPr lvl="1"/>
            <a:r>
              <a:rPr lang="en-US" dirty="0" smtClean="0"/>
              <a:t>Navigation and Routing</a:t>
            </a:r>
          </a:p>
          <a:p>
            <a:pPr lvl="1"/>
            <a:r>
              <a:rPr lang="en-US" dirty="0" smtClean="0"/>
              <a:t>Bootstrapping in 1 place</a:t>
            </a:r>
          </a:p>
          <a:p>
            <a:r>
              <a:rPr lang="en-US" dirty="0" smtClean="0"/>
              <a:t>Wrapping everything up with </a:t>
            </a:r>
            <a:r>
              <a:rPr lang="en-US" dirty="0" err="1" smtClean="0"/>
              <a:t>Dot.Net</a:t>
            </a:r>
            <a:r>
              <a:rPr lang="en-US" dirty="0" smtClean="0"/>
              <a:t> Core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Create a demo CRUD app with Angular 2 and </a:t>
            </a:r>
            <a:r>
              <a:rPr lang="en-US" dirty="0" err="1" smtClean="0">
                <a:solidFill>
                  <a:srgbClr val="FF0000"/>
                </a:solidFill>
              </a:rPr>
              <a:t>Dot.Net</a:t>
            </a:r>
            <a:r>
              <a:rPr lang="en-US" dirty="0" smtClean="0">
                <a:solidFill>
                  <a:srgbClr val="FF0000"/>
                </a:solidFill>
              </a:rPr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75"/>
            <a:ext cx="12192000" cy="55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 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12192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600" y="399012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41600" y="5562531"/>
            <a:ext cx="624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www.typescriptlang.org/docs/tutorial.html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5" y="1105012"/>
            <a:ext cx="6990476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83269" y="2730089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we need </a:t>
            </a:r>
            <a:r>
              <a:rPr lang="en-US" dirty="0" err="1" smtClean="0"/>
              <a:t>TypeScript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219</TotalTime>
  <Words>343</Words>
  <Application>Microsoft Office PowerPoint</Application>
  <PresentationFormat>Widescreen</PresentationFormat>
  <Paragraphs>90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Euphemia</vt:lpstr>
      <vt:lpstr>Wingdings</vt:lpstr>
      <vt:lpstr>Children Playing 16x9</vt:lpstr>
      <vt:lpstr>Angular 2 and TypeScript with ASP.Net Core</vt:lpstr>
      <vt:lpstr>Prerequisite</vt:lpstr>
      <vt:lpstr>What will we learn from here?</vt:lpstr>
      <vt:lpstr>How will we learn from here?</vt:lpstr>
      <vt:lpstr>What will we learn from here?</vt:lpstr>
      <vt:lpstr>PowerPoint Presentation</vt:lpstr>
      <vt:lpstr>PowerPoint Presentation</vt:lpstr>
      <vt:lpstr>PowerPoint Presentation</vt:lpstr>
      <vt:lpstr>PowerPoint Presentation</vt:lpstr>
      <vt:lpstr>Building Block of an Angular 2 App</vt:lpstr>
      <vt:lpstr>Components</vt:lpstr>
      <vt:lpstr>What is Component</vt:lpstr>
      <vt:lpstr>Creating a component Class</vt:lpstr>
      <vt:lpstr>Creating a component Class : Cont.</vt:lpstr>
      <vt:lpstr>Meta Data</vt:lpstr>
      <vt:lpstr>Defining Meta Data</vt:lpstr>
      <vt:lpstr>Importing</vt:lpstr>
      <vt:lpstr>Templating</vt:lpstr>
      <vt:lpstr>Bootstrapping</vt:lpstr>
      <vt:lpstr>Bootstrapping</vt:lpstr>
      <vt:lpstr>Nested Components</vt:lpstr>
      <vt:lpstr>Component as a Directive</vt:lpstr>
      <vt:lpstr>Binding</vt:lpstr>
      <vt:lpstr>Data Binding with Interpolation</vt:lpstr>
      <vt:lpstr>Property Binding</vt:lpstr>
      <vt:lpstr>Data Filtering</vt:lpstr>
      <vt:lpstr>With Expression</vt:lpstr>
      <vt:lpstr>With Pipes</vt:lpstr>
      <vt:lpstr>Events</vt:lpstr>
      <vt:lpstr>Dom Events</vt:lpstr>
      <vt:lpstr>Triggering DOM Events with Event Binding</vt:lpstr>
      <vt:lpstr>Lifecycle Hooks</vt:lpstr>
      <vt:lpstr>Using HTTP</vt:lpstr>
      <vt:lpstr>Dependency Injection</vt:lpstr>
      <vt:lpstr>Service – Process of Working</vt:lpstr>
      <vt:lpstr>Creating a Service</vt:lpstr>
      <vt:lpstr>Registering a Service</vt:lpstr>
      <vt:lpstr>Inject a Service to Use</vt:lpstr>
      <vt:lpstr>Calling a Service Method</vt:lpstr>
      <vt:lpstr>Creating a HTTP Request</vt:lpstr>
      <vt:lpstr>Routing</vt:lpstr>
      <vt:lpstr>Configuring Routes</vt:lpstr>
      <vt:lpstr>What we can do from here?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 and TypeScript with ASP.Net Core</dc:title>
  <dc:creator>S. M. Abrar Jahin</dc:creator>
  <cp:lastModifiedBy>S. M. Abrar Jahin</cp:lastModifiedBy>
  <cp:revision>65</cp:revision>
  <dcterms:created xsi:type="dcterms:W3CDTF">2016-12-21T05:20:01Z</dcterms:created>
  <dcterms:modified xsi:type="dcterms:W3CDTF">2016-12-21T12:23:50Z</dcterms:modified>
</cp:coreProperties>
</file>